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0" r:id="rId1"/>
  </p:sldMasterIdLst>
  <p:sldIdLst>
    <p:sldId id="256" r:id="rId2"/>
    <p:sldId id="257" r:id="rId3"/>
    <p:sldId id="258" r:id="rId4"/>
    <p:sldId id="263" r:id="rId5"/>
    <p:sldId id="264" r:id="rId6"/>
    <p:sldId id="259" r:id="rId7"/>
    <p:sldId id="260" r:id="rId8"/>
    <p:sldId id="261" r:id="rId9"/>
    <p:sldId id="262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4" d="100"/>
          <a:sy n="64" d="100"/>
        </p:scale>
        <p:origin x="1566" y="2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819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721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409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785352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4885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8844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1014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265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528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04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549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59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296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895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326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914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21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0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claude.ai/public/artifacts/aecdfde2-bceb-4918-8b89-ec238629c32c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1463" y="170280"/>
            <a:ext cx="8356197" cy="2336937"/>
          </a:xfrm>
        </p:spPr>
        <p:txBody>
          <a:bodyPr>
            <a:noAutofit/>
          </a:bodyPr>
          <a:lstStyle/>
          <a:p>
            <a:pPr algn="ctr"/>
            <a:r>
              <a:rPr lang="de-DE" sz="4400" dirty="0"/>
              <a:t>GENERATIVE AI</a:t>
            </a:r>
            <a:br>
              <a:rPr lang="de-DE" sz="4400" dirty="0"/>
            </a:br>
            <a:r>
              <a:rPr lang="de-DE" sz="4400" dirty="0"/>
              <a:t>FINAL PROJECT PRESENTATION</a:t>
            </a:r>
            <a:endParaRPr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3128" y="3331630"/>
            <a:ext cx="8557744" cy="1386460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/>
              <a:t>HTML &amp; SVG Visual Abstract built with Claude SONNET 4:</a:t>
            </a:r>
            <a:endParaRPr lang="en-US" sz="2400" dirty="0"/>
          </a:p>
          <a:p>
            <a:pPr algn="ctr"/>
            <a:r>
              <a:rPr lang="en-US" dirty="0"/>
              <a:t>Life Satisfaction of People Living with Hepatitis B in Senegal</a:t>
            </a:r>
          </a:p>
          <a:p>
            <a:pPr algn="ctr"/>
            <a:endParaRPr lang="en-US" sz="2400" b="1" dirty="0"/>
          </a:p>
          <a:p>
            <a:pPr algn="ctr"/>
            <a:r>
              <a:rPr sz="1800" dirty="0"/>
              <a:t>Presenter: </a:t>
            </a:r>
            <a:r>
              <a:rPr lang="de-DE" sz="1800" dirty="0"/>
              <a:t>Kevine Tiogouo TEZEMENE</a:t>
            </a:r>
            <a:br>
              <a:rPr lang="de-DE" sz="1800" dirty="0"/>
            </a:br>
            <a:r>
              <a:rPr lang="de-DE" sz="1800" dirty="0"/>
              <a:t>Date: 29/06/2025</a:t>
            </a:r>
            <a:endParaRPr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0676B6-BE96-5531-3EE5-F088391F6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3" y="170280"/>
            <a:ext cx="1085850" cy="110013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AC42B-6B66-6195-7BE8-A86E1723B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705" y="2371458"/>
            <a:ext cx="7659974" cy="1870758"/>
          </a:xfrm>
        </p:spPr>
        <p:txBody>
          <a:bodyPr/>
          <a:lstStyle/>
          <a:p>
            <a:pPr algn="ctr"/>
            <a:r>
              <a:rPr lang="de-DE" sz="6000" dirty="0"/>
              <a:t>Thanks for Listening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934897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642" y="161828"/>
            <a:ext cx="7055380" cy="1400530"/>
          </a:xfrm>
        </p:spPr>
        <p:txBody>
          <a:bodyPr/>
          <a:lstStyle/>
          <a:p>
            <a:r>
              <a:rPr dirty="0"/>
              <a:t>Problem / Opportunity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9642" y="929390"/>
            <a:ext cx="8224574" cy="2317211"/>
          </a:xfrm>
        </p:spPr>
        <p:txBody>
          <a:bodyPr>
            <a:normAutofit fontScale="92500" lnSpcReduction="10000"/>
          </a:bodyPr>
          <a:lstStyle/>
          <a:p>
            <a:pPr>
              <a:defRPr sz="1800"/>
            </a:pPr>
            <a:endParaRPr lang="de-DE" dirty="0"/>
          </a:p>
          <a:p>
            <a:pPr>
              <a:defRPr sz="1800"/>
            </a:pPr>
            <a:r>
              <a:rPr sz="2400" dirty="0"/>
              <a:t>Dense </a:t>
            </a:r>
            <a:r>
              <a:rPr lang="de-DE" sz="2400" dirty="0"/>
              <a:t>3</a:t>
            </a:r>
            <a:r>
              <a:rPr sz="2400" dirty="0"/>
              <a:t>50‑word abstract is slow to digest in staff meetings &amp; social feeds.</a:t>
            </a:r>
          </a:p>
          <a:p>
            <a:pPr>
              <a:defRPr sz="1800"/>
            </a:pPr>
            <a:r>
              <a:rPr lang="en-US" sz="2400" dirty="0"/>
              <a:t> Designing PowerPoint/Posters manually can take</a:t>
            </a:r>
            <a:r>
              <a:rPr sz="2400" dirty="0"/>
              <a:t> hours.</a:t>
            </a:r>
          </a:p>
          <a:p>
            <a:pPr>
              <a:defRPr sz="1800"/>
            </a:pPr>
            <a:r>
              <a:rPr lang="en-US" sz="2400" dirty="0"/>
              <a:t> Need a LinkedIn-ready asset before peer review</a:t>
            </a:r>
            <a:r>
              <a:rPr sz="2400" dirty="0"/>
              <a:t> to</a:t>
            </a:r>
            <a:r>
              <a:rPr lang="de-DE" sz="2400" dirty="0"/>
              <a:t> showcase</a:t>
            </a:r>
            <a:r>
              <a:rPr sz="2400" dirty="0"/>
              <a:t>.</a:t>
            </a:r>
            <a:endParaRPr lang="de-DE" sz="2400" dirty="0"/>
          </a:p>
          <a:p>
            <a:pPr>
              <a:defRPr sz="1800"/>
            </a:pPr>
            <a:endParaRPr lang="en-US" sz="2400" dirty="0"/>
          </a:p>
          <a:p>
            <a:pPr>
              <a:defRPr sz="1800"/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6D51C-A500-AEC6-D2CC-26E99CC5B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73" y="3246602"/>
            <a:ext cx="4045143" cy="31246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ED9E7C-E72C-5A00-FC15-AC20F5CA5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616" y="3246603"/>
            <a:ext cx="4871099" cy="312465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435" y="452718"/>
            <a:ext cx="7306740" cy="1400530"/>
          </a:xfrm>
        </p:spPr>
        <p:txBody>
          <a:bodyPr/>
          <a:lstStyle/>
          <a:p>
            <a:r>
              <a:rPr dirty="0"/>
              <a:t>Solution &amp; Workflow </a:t>
            </a:r>
            <a:r>
              <a:rPr lang="de-DE" dirty="0"/>
              <a:t>1/3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0435" y="1498289"/>
            <a:ext cx="7306740" cy="4195481"/>
          </a:xfrm>
        </p:spPr>
        <p:txBody>
          <a:bodyPr>
            <a:normAutofit/>
          </a:bodyPr>
          <a:lstStyle/>
          <a:p>
            <a:pPr>
              <a:defRPr sz="1800"/>
            </a:pPr>
            <a:r>
              <a:rPr sz="2200" dirty="0"/>
              <a:t>Prompt Claude Sonnet 4: “</a:t>
            </a:r>
            <a:r>
              <a:rPr lang="de-DE" sz="2200" dirty="0"/>
              <a:t>Design</a:t>
            </a:r>
            <a:r>
              <a:rPr sz="2200" dirty="0"/>
              <a:t> an HTML visual abstract for this paper…”</a:t>
            </a:r>
            <a:r>
              <a:rPr lang="de-DE" sz="2200" dirty="0"/>
              <a:t>, pasted the abstract</a:t>
            </a:r>
            <a:endParaRPr sz="2200" dirty="0"/>
          </a:p>
          <a:p>
            <a:pPr>
              <a:defRPr sz="1800"/>
            </a:pPr>
            <a:r>
              <a:rPr sz="2200" dirty="0"/>
              <a:t>Iterate in chat → trim text, reorder sections.</a:t>
            </a:r>
          </a:p>
          <a:p>
            <a:pPr>
              <a:defRPr sz="1800"/>
            </a:pPr>
            <a:r>
              <a:rPr sz="2200" dirty="0"/>
              <a:t>Repeat in new chat for SVG variant.</a:t>
            </a:r>
          </a:p>
          <a:p>
            <a:pPr>
              <a:defRPr sz="1800"/>
            </a:pPr>
            <a:r>
              <a:rPr sz="2200" dirty="0"/>
              <a:t>Compare outputs → pick HTML for cleaner layout.</a:t>
            </a:r>
          </a:p>
          <a:p>
            <a:pPr>
              <a:defRPr sz="1800"/>
            </a:pPr>
            <a:r>
              <a:rPr lang="de-DE" sz="2200" dirty="0"/>
              <a:t>Download as HTML</a:t>
            </a:r>
            <a:r>
              <a:rPr sz="2200" dirty="0"/>
              <a:t>.</a:t>
            </a:r>
          </a:p>
        </p:txBody>
      </p:sp>
      <p:pic>
        <p:nvPicPr>
          <p:cNvPr id="5" name="WhatsApp Video 2025-06-27 at 13.31.13_6ba7e994">
            <a:hlinkClick r:id="" action="ppaction://media"/>
            <a:extLst>
              <a:ext uri="{FF2B5EF4-FFF2-40B4-BE49-F238E27FC236}">
                <a16:creationId xmlns:a16="http://schemas.microsoft.com/office/drawing/2014/main" id="{CB7DCCAF-2FC2-6CBB-3E91-2882C73CF5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0" y="4376048"/>
            <a:ext cx="4171950" cy="23614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92B7F-FDEC-BAD2-BAC0-3C77A55CC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99" y="176987"/>
            <a:ext cx="8705927" cy="638175"/>
          </a:xfrm>
        </p:spPr>
        <p:txBody>
          <a:bodyPr>
            <a:noAutofit/>
          </a:bodyPr>
          <a:lstStyle/>
          <a:p>
            <a:r>
              <a:rPr lang="en-US" sz="3200" dirty="0"/>
              <a:t>HTML Visual Abstract Prompts 2/3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C70779-5A71-FA19-45C5-40C501705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9" y="3898901"/>
            <a:ext cx="4325409" cy="21560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EAE962-5C23-4772-18C5-1C680ED5A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263" y="3898900"/>
            <a:ext cx="4629238" cy="21830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B6ADDF-2F49-D994-75E3-0CAA3AC48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9" y="1326612"/>
            <a:ext cx="4276803" cy="21143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3A1633-23A5-0BA0-DA91-E3EC3808ED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6027" y="1365249"/>
            <a:ext cx="4572000" cy="21288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01BD7B1-2020-75AB-C9C6-AD31B1F817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4499" y="864322"/>
            <a:ext cx="2119574" cy="5009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D8BA4F5-A894-4C1D-E1FD-320E434C22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2021" y="821473"/>
            <a:ext cx="2008281" cy="48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35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AD6D9-0BE8-9C18-A006-D85427DF7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352425"/>
            <a:ext cx="8543925" cy="937068"/>
          </a:xfrm>
        </p:spPr>
        <p:txBody>
          <a:bodyPr>
            <a:noAutofit/>
          </a:bodyPr>
          <a:lstStyle/>
          <a:p>
            <a:r>
              <a:rPr lang="en-US" sz="3200" dirty="0"/>
              <a:t>SVG Visual Abstract Prompts 3/3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BF29D6-B91C-92C4-B707-9D1A606677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8614" y="4111195"/>
            <a:ext cx="5440362" cy="254105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5B49A3-C0C6-F271-B91D-F7B8EC70E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309" y="1710402"/>
            <a:ext cx="4236200" cy="21531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45090F-7360-0008-A3C9-6C8A07D34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75" y="1710401"/>
            <a:ext cx="4604846" cy="215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42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257846"/>
            <a:ext cx="7055380" cy="1400530"/>
          </a:xfrm>
        </p:spPr>
        <p:txBody>
          <a:bodyPr/>
          <a:lstStyle/>
          <a:p>
            <a:r>
              <a:rPr dirty="0"/>
              <a:t>Key AI Features &amp;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058" y="1099398"/>
            <a:ext cx="8564039" cy="2329602"/>
          </a:xfrm>
        </p:spPr>
        <p:txBody>
          <a:bodyPr>
            <a:normAutofit fontScale="92500" lnSpcReduction="10000"/>
          </a:bodyPr>
          <a:lstStyle/>
          <a:p>
            <a:pPr>
              <a:defRPr sz="1800"/>
            </a:pPr>
            <a:r>
              <a:rPr sz="2200" dirty="0"/>
              <a:t>Claude Sonnet 4 code‑block output → valid HTML/SVG instantly.</a:t>
            </a:r>
          </a:p>
          <a:p>
            <a:pPr>
              <a:defRPr sz="1800"/>
            </a:pPr>
            <a:r>
              <a:rPr sz="2200" dirty="0"/>
              <a:t>Prompt template enforces grid, </a:t>
            </a:r>
            <a:r>
              <a:rPr sz="2200" dirty="0" err="1"/>
              <a:t>colour</a:t>
            </a:r>
            <a:r>
              <a:rPr sz="2200" dirty="0"/>
              <a:t> palette, minimal text.</a:t>
            </a:r>
          </a:p>
          <a:p>
            <a:pPr>
              <a:defRPr sz="1800"/>
            </a:pPr>
            <a:r>
              <a:rPr sz="2200" dirty="0"/>
              <a:t>Live browser preview for rapid layout checks.</a:t>
            </a:r>
            <a:endParaRPr lang="de-DE" sz="2200" dirty="0"/>
          </a:p>
          <a:p>
            <a:pPr>
              <a:defRPr sz="1800"/>
            </a:pPr>
            <a:r>
              <a:rPr lang="de-DE" sz="2200" dirty="0"/>
              <a:t>Possible to change styles</a:t>
            </a:r>
            <a:endParaRPr sz="2200" dirty="0"/>
          </a:p>
          <a:p>
            <a:pPr>
              <a:defRPr sz="1800"/>
            </a:pPr>
            <a:r>
              <a:rPr lang="de-DE" sz="2200" dirty="0"/>
              <a:t>Download file as HTML, copy code, publish/copy link</a:t>
            </a:r>
            <a:r>
              <a:rPr sz="2200" dirty="0"/>
              <a:t>.</a:t>
            </a:r>
            <a:endParaRPr lang="en-US" sz="2200" dirty="0"/>
          </a:p>
          <a:p>
            <a:pPr>
              <a:defRPr sz="1800"/>
            </a:pPr>
            <a:r>
              <a:rPr lang="en-US" sz="1600" dirty="0"/>
              <a:t>Link: </a:t>
            </a:r>
            <a:r>
              <a:rPr lang="en-US" sz="1600" dirty="0">
                <a:hlinkClick r:id="rId2"/>
              </a:rPr>
              <a:t>https://claude.ai/public/artifacts/aecdfde2-bceb-4918-8b89-ec238629c32c</a:t>
            </a:r>
            <a:endParaRPr lang="en-US" sz="1600" dirty="0"/>
          </a:p>
          <a:p>
            <a:pPr>
              <a:defRPr sz="1800"/>
            </a:pPr>
            <a:endParaRPr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1ED461-BFF9-CAB3-4479-DA5ECAA1D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628988"/>
            <a:ext cx="6239939" cy="297116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Claude </a:t>
            </a:r>
            <a:r>
              <a:rPr dirty="0"/>
              <a:t>AI 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700" y="1708879"/>
            <a:ext cx="7831590" cy="4539527"/>
          </a:xfrm>
        </p:spPr>
        <p:txBody>
          <a:bodyPr/>
          <a:lstStyle/>
          <a:p>
            <a:pPr>
              <a:defRPr sz="1800"/>
            </a:pPr>
            <a:r>
              <a:rPr lang="de-DE" sz="2200" dirty="0"/>
              <a:t>Manual </a:t>
            </a:r>
            <a:r>
              <a:rPr sz="2200" dirty="0"/>
              <a:t>trimming </a:t>
            </a:r>
            <a:r>
              <a:rPr lang="de-DE" sz="2200" dirty="0"/>
              <a:t>is still </a:t>
            </a:r>
            <a:r>
              <a:rPr sz="2200" dirty="0"/>
              <a:t>required.</a:t>
            </a:r>
          </a:p>
          <a:p>
            <a:pPr>
              <a:defRPr sz="1800"/>
            </a:pPr>
            <a:r>
              <a:rPr sz="2200" dirty="0"/>
              <a:t>Needed follow‑up prompts for correct section order</a:t>
            </a:r>
            <a:r>
              <a:rPr lang="de-DE" sz="2200" dirty="0"/>
              <a:t>, layout, and text format</a:t>
            </a:r>
            <a:endParaRPr sz="2200" dirty="0"/>
          </a:p>
          <a:p>
            <a:pPr>
              <a:defRPr sz="1800"/>
            </a:pPr>
            <a:r>
              <a:rPr sz="2200" dirty="0"/>
              <a:t>SVG layout felt crowded vs HTML version.</a:t>
            </a:r>
            <a:endParaRPr lang="de-DE" sz="2200" dirty="0"/>
          </a:p>
          <a:p>
            <a:pPr>
              <a:defRPr sz="1800"/>
            </a:pPr>
            <a:r>
              <a:rPr lang="en-US" sz="2200" dirty="0"/>
              <a:t>HTML with Claude normal style, more textual than formal style</a:t>
            </a:r>
          </a:p>
          <a:p>
            <a:pPr>
              <a:defRPr sz="1800"/>
            </a:pPr>
            <a:r>
              <a:rPr lang="en-US" sz="2200" dirty="0"/>
              <a:t>Not possible to modify code</a:t>
            </a:r>
            <a:endParaRPr sz="2200" dirty="0"/>
          </a:p>
          <a:p>
            <a:pPr>
              <a:defRPr sz="1800"/>
            </a:pPr>
            <a:r>
              <a:rPr sz="2200" dirty="0"/>
              <a:t>Human QA </a:t>
            </a:r>
            <a:r>
              <a:rPr lang="de-DE" sz="2200" dirty="0"/>
              <a:t>is </a:t>
            </a:r>
            <a:r>
              <a:rPr sz="2200" dirty="0"/>
              <a:t>still needed for </a:t>
            </a:r>
            <a:r>
              <a:rPr sz="2200" dirty="0" err="1"/>
              <a:t>colour</a:t>
            </a:r>
            <a:r>
              <a:rPr sz="2200" dirty="0"/>
              <a:t> contrast &amp; readability.</a:t>
            </a:r>
            <a:endParaRPr lang="de-DE" sz="2200" dirty="0"/>
          </a:p>
          <a:p>
            <a:pPr>
              <a:defRPr sz="1800"/>
            </a:pP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857452"/>
            <a:ext cx="8134634" cy="1400530"/>
          </a:xfrm>
        </p:spPr>
        <p:txBody>
          <a:bodyPr/>
          <a:lstStyle/>
          <a:p>
            <a:r>
              <a:rPr dirty="0"/>
              <a:t>Opportunities for Improvement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 sz="1800"/>
            </a:pPr>
            <a:r>
              <a:rPr sz="2400" dirty="0"/>
              <a:t>Smarter layout &amp; brand styling via style‑guide ingestion.</a:t>
            </a:r>
            <a:endParaRPr lang="de-DE" sz="2400" dirty="0"/>
          </a:p>
          <a:p>
            <a:pPr marL="0" indent="0">
              <a:buNone/>
              <a:defRPr sz="1800"/>
            </a:pPr>
            <a:endParaRPr sz="2400" dirty="0"/>
          </a:p>
          <a:p>
            <a:pPr>
              <a:defRPr sz="1800"/>
            </a:pPr>
            <a:r>
              <a:rPr sz="2400" dirty="0"/>
              <a:t>Embedded editable code editor for live tweaks without re‑prompting.</a:t>
            </a:r>
            <a:endParaRPr lang="de-DE" sz="2400" dirty="0"/>
          </a:p>
          <a:p>
            <a:pPr marL="0" indent="0">
              <a:buNone/>
              <a:defRPr sz="1800"/>
            </a:pPr>
            <a:endParaRPr lang="de-DE" sz="2400" dirty="0"/>
          </a:p>
          <a:p>
            <a:pPr>
              <a:defRPr sz="1800"/>
            </a:pPr>
            <a:r>
              <a:rPr lang="en-US" sz="2400" dirty="0"/>
              <a:t>Reduce the cost of paid plans to benefit from more AI features</a:t>
            </a:r>
            <a:endParaRPr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Reflection &amp; 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587" y="1558977"/>
            <a:ext cx="8014713" cy="4689429"/>
          </a:xfrm>
        </p:spPr>
        <p:txBody>
          <a:bodyPr>
            <a:noAutofit/>
          </a:bodyPr>
          <a:lstStyle/>
          <a:p>
            <a:pPr>
              <a:defRPr sz="1800"/>
            </a:pPr>
            <a:r>
              <a:rPr lang="de-DE" sz="2400" dirty="0"/>
              <a:t>Claude </a:t>
            </a:r>
            <a:r>
              <a:rPr sz="2400" dirty="0"/>
              <a:t>AI </a:t>
            </a:r>
            <a:r>
              <a:rPr lang="de-DE" sz="2400" dirty="0"/>
              <a:t>cuts</a:t>
            </a:r>
            <a:r>
              <a:rPr sz="2400" dirty="0"/>
              <a:t> design time from hours to </a:t>
            </a:r>
            <a:r>
              <a:rPr lang="de-DE" sz="2400" dirty="0"/>
              <a:t>minutes</a:t>
            </a:r>
            <a:r>
              <a:rPr sz="2400" dirty="0"/>
              <a:t>.</a:t>
            </a:r>
            <a:endParaRPr lang="de-DE" sz="2400" dirty="0"/>
          </a:p>
          <a:p>
            <a:pPr marL="0" indent="0">
              <a:buNone/>
              <a:defRPr sz="1800"/>
            </a:pPr>
            <a:endParaRPr sz="2400" dirty="0"/>
          </a:p>
          <a:p>
            <a:pPr>
              <a:defRPr sz="1800"/>
            </a:pPr>
            <a:r>
              <a:rPr sz="2400" dirty="0"/>
              <a:t>Still requires </a:t>
            </a:r>
            <a:r>
              <a:rPr lang="de-DE" sz="2400" dirty="0"/>
              <a:t>a </a:t>
            </a:r>
            <a:r>
              <a:rPr sz="2400" dirty="0"/>
              <a:t>human eye for aesthetics and clarity.</a:t>
            </a:r>
            <a:endParaRPr lang="de-DE" sz="2400" dirty="0"/>
          </a:p>
          <a:p>
            <a:pPr marL="0" indent="0">
              <a:buNone/>
              <a:defRPr sz="1800"/>
            </a:pPr>
            <a:endParaRPr lang="de-DE" sz="2400" dirty="0"/>
          </a:p>
          <a:p>
            <a:pPr>
              <a:defRPr sz="1800"/>
            </a:pPr>
            <a:r>
              <a:rPr lang="de-DE" sz="2400" dirty="0"/>
              <a:t>HTML has better visual than SVG</a:t>
            </a:r>
          </a:p>
          <a:p>
            <a:pPr marL="0" indent="0">
              <a:buNone/>
              <a:defRPr sz="1800"/>
            </a:pPr>
            <a:endParaRPr sz="2400" dirty="0"/>
          </a:p>
          <a:p>
            <a:pPr>
              <a:defRPr sz="1800"/>
            </a:pPr>
            <a:r>
              <a:rPr sz="2400" dirty="0"/>
              <a:t>Plan: </a:t>
            </a:r>
            <a:r>
              <a:rPr lang="de-DE" sz="2400" dirty="0"/>
              <a:t>upload my visual abstract to my AI portfolio, showcase my findings on LinkedIn, </a:t>
            </a:r>
            <a:r>
              <a:rPr sz="2400" dirty="0"/>
              <a:t>apply workflow to more abstracts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1488</TotalTime>
  <Words>357</Words>
  <Application>Microsoft Office PowerPoint</Application>
  <PresentationFormat>On-screen Show (4:3)</PresentationFormat>
  <Paragraphs>47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Century Gothic</vt:lpstr>
      <vt:lpstr>Wingdings 3</vt:lpstr>
      <vt:lpstr>Ion</vt:lpstr>
      <vt:lpstr>GENERATIVE AI FINAL PROJECT PRESENTATION</vt:lpstr>
      <vt:lpstr>Problem / Opportunity</vt:lpstr>
      <vt:lpstr>Solution &amp; Workflow 1/3</vt:lpstr>
      <vt:lpstr>HTML Visual Abstract Prompts 2/3</vt:lpstr>
      <vt:lpstr>SVG Visual Abstract Prompts 3/3</vt:lpstr>
      <vt:lpstr>Key AI Features &amp; Tools</vt:lpstr>
      <vt:lpstr>Claude AI Limitations</vt:lpstr>
      <vt:lpstr>Opportunities for Improvement</vt:lpstr>
      <vt:lpstr>Reflection &amp; Next Steps</vt:lpstr>
      <vt:lpstr>Thanks for Listening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Tets</cp:lastModifiedBy>
  <cp:revision>4</cp:revision>
  <dcterms:created xsi:type="dcterms:W3CDTF">2013-01-27T09:14:16Z</dcterms:created>
  <dcterms:modified xsi:type="dcterms:W3CDTF">2025-06-30T09:50:07Z</dcterms:modified>
  <cp:category/>
</cp:coreProperties>
</file>